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83" r:id="rId6"/>
    <p:sldId id="282" r:id="rId7"/>
    <p:sldId id="281" r:id="rId8"/>
    <p:sldId id="280" r:id="rId9"/>
    <p:sldId id="279" r:id="rId10"/>
    <p:sldId id="277" r:id="rId11"/>
    <p:sldId id="276" r:id="rId12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60" d="100"/>
          <a:sy n="60" d="100"/>
        </p:scale>
        <p:origin x="7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22.2.2021.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rmiranje-eu@mvep.h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63171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960440"/>
          </a:xfrm>
        </p:spPr>
        <p:txBody>
          <a:bodyPr>
            <a:no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POSLOVA</a:t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prijavu projekata iz područja Informiranja o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97335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992888" cy="3888432"/>
          </a:xfrm>
        </p:spPr>
        <p:txBody>
          <a:bodyPr lIns="108000" rIns="0">
            <a:noAutofit/>
          </a:bodyPr>
          <a:lstStyle/>
          <a:p>
            <a:pPr lvl="0" algn="l">
              <a:tabLst>
                <a:tab pos="265113" algn="l"/>
              </a:tabLst>
            </a:pP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prijavitelji kojima se odobri financijska potpora potpisuju Ugovor o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dodjeli financijskih sredstava s MVEP – om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prigovor na Odluku o dodjeli financijske potpore prijavitelji mogu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dostaviti pisanim putem u roku od osam dana od objave iste. O                                                    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prigovorima odlučuje Stručno povjerenstvo za rješavanje prigovora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UGOVARANJE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6672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za upite:</a:t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informiranje-eu@mvep.hr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581128"/>
            <a:ext cx="22288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8" y="264854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00392" cy="2736304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Informiranje djece i mladih te šire javnosti o EU: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o pravima i obvezama koje proizlaze iz članstva RH u EU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o mogućnostima i prednostima koje se pružaju hrvatskim                 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građanima kao građanima EU 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CILJ NATJEČAJA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8" y="18864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992888" cy="3477875"/>
          </a:xfrm>
        </p:spPr>
        <p:txBody>
          <a:bodyPr lIns="108000" anchor="ctr">
            <a:sp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­­-  iznos sredstava koji se može prijaviti i dodijeliti po pojedinom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projektu putem ovog natječaja je od 20.000,00 do 50.000,00 kn na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način da se po potpisivanju Ugovora isplaćuje 80% predujma i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ostatak iznosa (do 20%) po prihvaćanju Završnog izvješća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ukupna vrijednost natječaja je 1.000.000,00 kn u okviru                                                                      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raspoloživih sredstava od igara na sreću u Državnom proračunu u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2021. godini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okvirni broj projekata koji se planira financirati: 20-30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VISINA FINANCIJSKE POTPORE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8" y="259174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91059"/>
            <a:ext cx="7772400" cy="244827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udruga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ima znanja i kapaciteta za provedbu projekta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informiranja javnosti (djece i mladih)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EU i članstvu RH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djeluje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području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kulture, odnosno prioritetnom području  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natječaja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PRIHVATLJIVI PRIJAVITELJI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8864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736304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partner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projektu može biti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(isključivo) udruga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ispunjava iste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propisane uvjete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natječaja kao i udruga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jedna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udruga u svojstvu partnera može sudjelovati u više prijava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PRIHVATLJIVI PARTNERI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76" y="264854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384376"/>
          </a:xfrm>
        </p:spPr>
        <p:txBody>
          <a:bodyPr>
            <a:noAutofit/>
          </a:bodyPr>
          <a:lstStyle/>
          <a:p>
            <a:pPr marL="90488" lvl="0" algn="l" defTabSz="179388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 i provođenje predavanja, edukativnih i debatnih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radionica te kvizova znanja, okruglih stolova i tribina za javnost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izdavanje edukativnih publikacija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izrada web stranice/aplikacije i informiranje kroz društvene mreže,                                                 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radio postaje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obilježavanje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Dana Europe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PRIHVATLJIVE AKTIVNOSTI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492" y="18864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024336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organizacija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obrazovnih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usluge promidžbe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troškovi reprezentacije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izdaci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troškove plaća i naknada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PRIHVATLJIVI TROŠKOVI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76" y="424839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16835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ropisani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prijave za ostvarivanje financijske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potpore: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detaljnim opisom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životopis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voditelja projekta i izvoditelja projektnih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izjave o partnerstvu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KAKO SE PRIJAVITI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76" y="281208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024336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stručno povjerenstvo za otvaranje prijava i provjeru ispunjavanja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propisanih (administrativnih) uvjeta prijavljenih projekata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provjerava zadovoljava li prijava formalne uvjete propisane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natječajem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stručno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ocjenjivanje prijavljenih projekata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ocjenjuje sadržaj projekta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obrascu za ocjenu kvalitete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projekta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PROCEDURA PROCJENE PRIJAVA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129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sustava Office</vt:lpstr>
      <vt:lpstr>REPUBLIKA HRVATSKA MINISTARSTVO VANJSKIH I EUROPSKIH POSLOVA   NATJEČAJ   za prijavu projekata iz područja Informiranja o EU</vt:lpstr>
      <vt:lpstr>Informiranje djece i mladih te šire javnosti o EU:  -  o pravima i obvezama koje proizlaze iz članstva RH u EU   -  o mogućnostima i prednostima koje se pružaju hrvatskim                        građanima kao građanima EU  </vt:lpstr>
      <vt:lpstr>­­-  iznos sredstava koji se može prijaviti i dodijeliti po pojedinom      projektu putem ovog natječaja je od 20.000,00 do 50.000,00 kn na     način da se po potpisivanju Ugovora isplaćuje 80% predujma i     ostatak iznosa (do 20%) po prihvaćanju Završnog izvješća  -  ukupna vrijednost natječaja je 1.000.000,00 kn u okviru                                                                             raspoloživih sredstava od igara na sreću u Državnom proračunu u     2021. godini  - okvirni broj projekata koji se planira financirati: 20-30  </vt:lpstr>
      <vt:lpstr>- udruga koja ima znanja i kapaciteta za provedbu projekta    informiranja javnosti (djece i mladih) o EU i članstvu RH u EU  - djeluje u području kulture, odnosno prioritetnom području        natječaja</vt:lpstr>
      <vt:lpstr>- partner na projektu može biti (isključivo) udruga koja ispunjava iste    propisane uvjete natječaja kao i udruga prijavitelj  - jedna udruga u svojstvu partnera može sudjelovati u više prijava</vt:lpstr>
      <vt:lpstr>- organiziranje i provođenje predavanja, edukativnih i debatnih    radionica te kvizova znanja, okruglih stolova i tribina za javnost  - izdavanje edukativnih publikacija  - izrada web stranice/aplikacije i informiranje kroz društvene mreže,                                                       radio postaje  - obilježavanje Dana Europe </vt:lpstr>
      <vt:lpstr>- organizacija obrazovnih aktivnosti  - usluge promidžbe  - troškovi reprezentacije  - izdaci za troškove plaća i naknada</vt:lpstr>
      <vt:lpstr> Propisani obrazac prijave za ostvarivanje financijske potpore:  - obrazac s detaljnim opisom projekta  - obrazac proračuna projekta  - životopis voditelja projekta i izvoditelja projektnih aktivnosti  - obrazac izjave o partnerstvu</vt:lpstr>
      <vt:lpstr>- stručno povjerenstvo za otvaranje prijava i provjeru ispunjavanja    propisanih (administrativnih) uvjeta prijavljenih projekata    provjerava zadovoljava li prijava formalne uvjete propisane   natječajem  - stručno povjerenstvo za ocjenjivanje prijavljenih projekata    ocjenjuje sadržaj projekta prema obrascu za ocjenu kvalitete      projekta</vt:lpstr>
      <vt:lpstr>- prijavitelji kojima se odobri financijska potpora potpisuju Ugovor o    dodjeli financijskih sredstava s MVEP – om   - prigovor na Odluku o dodjeli financijske potpore prijavitelji mogu     dostaviti pisanim putem u roku od osam dana od objave iste. O                                                           prigovorima odlučuje Stručno povjerenstvo za rješavanje prigovora</vt:lpstr>
      <vt:lpstr>Kontakt za upite: informiranje-eu@mvep.hr  ZAHVALJUJEMO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*</cp:lastModifiedBy>
  <cp:revision>93</cp:revision>
  <cp:lastPrinted>2014-02-03T12:14:38Z</cp:lastPrinted>
  <dcterms:created xsi:type="dcterms:W3CDTF">2014-01-31T12:54:48Z</dcterms:created>
  <dcterms:modified xsi:type="dcterms:W3CDTF">2021-02-22T14:09:19Z</dcterms:modified>
</cp:coreProperties>
</file>